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6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F00"/>
    <a:srgbClr val="FEC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/>
    <p:restoredTop sz="94646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" userId="e3b3cb69-7535-4b4e-b3ce-569e675c3b06" providerId="ADAL" clId="{3D0C9EF3-7F0F-4071-9123-8D0010F1267E}"/>
    <pc:docChg chg="undo custSel modSld">
      <pc:chgData name="Jess" userId="e3b3cb69-7535-4b4e-b3ce-569e675c3b06" providerId="ADAL" clId="{3D0C9EF3-7F0F-4071-9123-8D0010F1267E}" dt="2026-06-11T09:46:13.486" v="163" actId="20577"/>
      <pc:docMkLst>
        <pc:docMk/>
      </pc:docMkLst>
      <pc:sldChg chg="addSp modSp mod">
        <pc:chgData name="Jess" userId="e3b3cb69-7535-4b4e-b3ce-569e675c3b06" providerId="ADAL" clId="{3D0C9EF3-7F0F-4071-9123-8D0010F1267E}" dt="2026-06-11T09:46:13.486" v="163" actId="20577"/>
        <pc:sldMkLst>
          <pc:docMk/>
          <pc:sldMk cId="349657159" sldId="265"/>
        </pc:sldMkLst>
        <pc:spChg chg="mod">
          <ac:chgData name="Jess" userId="e3b3cb69-7535-4b4e-b3ce-569e675c3b06" providerId="ADAL" clId="{3D0C9EF3-7F0F-4071-9123-8D0010F1267E}" dt="2026-06-11T09:45:36.352" v="130" actId="20577"/>
          <ac:spMkLst>
            <pc:docMk/>
            <pc:sldMk cId="349657159" sldId="265"/>
            <ac:spMk id="5" creationId="{33117E32-28B9-7AA2-E1CE-772EE418597F}"/>
          </ac:spMkLst>
        </pc:spChg>
        <pc:spChg chg="mod">
          <ac:chgData name="Jess" userId="e3b3cb69-7535-4b4e-b3ce-569e675c3b06" providerId="ADAL" clId="{3D0C9EF3-7F0F-4071-9123-8D0010F1267E}" dt="2026-06-09T16:42:42.690" v="79" actId="20577"/>
          <ac:spMkLst>
            <pc:docMk/>
            <pc:sldMk cId="349657159" sldId="265"/>
            <ac:spMk id="6" creationId="{80DFD716-6920-EF9E-7511-1CF4EBC15FC9}"/>
          </ac:spMkLst>
        </pc:spChg>
        <pc:spChg chg="mod">
          <ac:chgData name="Jess" userId="e3b3cb69-7535-4b4e-b3ce-569e675c3b06" providerId="ADAL" clId="{3D0C9EF3-7F0F-4071-9123-8D0010F1267E}" dt="2026-06-09T16:34:56.706" v="59" actId="207"/>
          <ac:spMkLst>
            <pc:docMk/>
            <pc:sldMk cId="349657159" sldId="265"/>
            <ac:spMk id="7" creationId="{46EA4E6D-8155-2D25-25F4-A808394BC2E4}"/>
          </ac:spMkLst>
        </pc:spChg>
        <pc:spChg chg="mod">
          <ac:chgData name="Jess" userId="e3b3cb69-7535-4b4e-b3ce-569e675c3b06" providerId="ADAL" clId="{3D0C9EF3-7F0F-4071-9123-8D0010F1267E}" dt="2026-06-09T16:38:33.290" v="60" actId="207"/>
          <ac:spMkLst>
            <pc:docMk/>
            <pc:sldMk cId="349657159" sldId="265"/>
            <ac:spMk id="8" creationId="{C7FA5C55-29F4-E918-5A01-DF99209E5067}"/>
          </ac:spMkLst>
        </pc:spChg>
        <pc:spChg chg="mod">
          <ac:chgData name="Jess" userId="e3b3cb69-7535-4b4e-b3ce-569e675c3b06" providerId="ADAL" clId="{3D0C9EF3-7F0F-4071-9123-8D0010F1267E}" dt="2026-06-09T16:38:48.465" v="61" actId="207"/>
          <ac:spMkLst>
            <pc:docMk/>
            <pc:sldMk cId="349657159" sldId="265"/>
            <ac:spMk id="9" creationId="{C41F16EE-D925-EF6F-A554-2F9183537679}"/>
          </ac:spMkLst>
        </pc:spChg>
        <pc:spChg chg="mod">
          <ac:chgData name="Jess" userId="e3b3cb69-7535-4b4e-b3ce-569e675c3b06" providerId="ADAL" clId="{3D0C9EF3-7F0F-4071-9123-8D0010F1267E}" dt="2026-06-09T16:39:02.881" v="63" actId="207"/>
          <ac:spMkLst>
            <pc:docMk/>
            <pc:sldMk cId="349657159" sldId="265"/>
            <ac:spMk id="10" creationId="{74C7277C-F3F1-A98B-1222-891A51F2C6DA}"/>
          </ac:spMkLst>
        </pc:spChg>
        <pc:spChg chg="mod">
          <ac:chgData name="Jess" userId="e3b3cb69-7535-4b4e-b3ce-569e675c3b06" providerId="ADAL" clId="{3D0C9EF3-7F0F-4071-9123-8D0010F1267E}" dt="2026-06-09T16:39:02.881" v="63" actId="207"/>
          <ac:spMkLst>
            <pc:docMk/>
            <pc:sldMk cId="349657159" sldId="265"/>
            <ac:spMk id="11" creationId="{B2849302-97E1-7106-E431-7F0C8029D2D6}"/>
          </ac:spMkLst>
        </pc:spChg>
        <pc:spChg chg="mod">
          <ac:chgData name="Jess" userId="e3b3cb69-7535-4b4e-b3ce-569e675c3b06" providerId="ADAL" clId="{3D0C9EF3-7F0F-4071-9123-8D0010F1267E}" dt="2026-06-09T16:39:02.881" v="63" actId="207"/>
          <ac:spMkLst>
            <pc:docMk/>
            <pc:sldMk cId="349657159" sldId="265"/>
            <ac:spMk id="12" creationId="{EBE4161A-1E6A-52F2-ECA2-C941F94A3D3C}"/>
          </ac:spMkLst>
        </pc:spChg>
        <pc:spChg chg="mod">
          <ac:chgData name="Jess" userId="e3b3cb69-7535-4b4e-b3ce-569e675c3b06" providerId="ADAL" clId="{3D0C9EF3-7F0F-4071-9123-8D0010F1267E}" dt="2026-06-09T16:38:53.713" v="62" actId="207"/>
          <ac:spMkLst>
            <pc:docMk/>
            <pc:sldMk cId="349657159" sldId="265"/>
            <ac:spMk id="13" creationId="{BB603F65-D870-D921-D9FA-E0FAED2D8D48}"/>
          </ac:spMkLst>
        </pc:spChg>
        <pc:spChg chg="mod">
          <ac:chgData name="Jess" userId="e3b3cb69-7535-4b4e-b3ce-569e675c3b06" providerId="ADAL" clId="{3D0C9EF3-7F0F-4071-9123-8D0010F1267E}" dt="2026-06-09T16:39:02.881" v="63" actId="207"/>
          <ac:spMkLst>
            <pc:docMk/>
            <pc:sldMk cId="349657159" sldId="265"/>
            <ac:spMk id="14" creationId="{BBA6E67C-CBF8-F4B2-A14F-115888689CB8}"/>
          </ac:spMkLst>
        </pc:spChg>
        <pc:spChg chg="mod">
          <ac:chgData name="Jess" userId="e3b3cb69-7535-4b4e-b3ce-569e675c3b06" providerId="ADAL" clId="{3D0C9EF3-7F0F-4071-9123-8D0010F1267E}" dt="2026-06-09T16:39:02.881" v="63" actId="207"/>
          <ac:spMkLst>
            <pc:docMk/>
            <pc:sldMk cId="349657159" sldId="265"/>
            <ac:spMk id="15" creationId="{66173D59-7113-CB7F-5381-9DEE29C4083B}"/>
          </ac:spMkLst>
        </pc:spChg>
        <pc:spChg chg="mod">
          <ac:chgData name="Jess" userId="e3b3cb69-7535-4b4e-b3ce-569e675c3b06" providerId="ADAL" clId="{3D0C9EF3-7F0F-4071-9123-8D0010F1267E}" dt="2026-06-09T16:39:02.881" v="63" actId="207"/>
          <ac:spMkLst>
            <pc:docMk/>
            <pc:sldMk cId="349657159" sldId="265"/>
            <ac:spMk id="16" creationId="{3C9A7B52-8135-3714-152B-0E0AF08B63C7}"/>
          </ac:spMkLst>
        </pc:spChg>
        <pc:spChg chg="mod">
          <ac:chgData name="Jess" userId="e3b3cb69-7535-4b4e-b3ce-569e675c3b06" providerId="ADAL" clId="{3D0C9EF3-7F0F-4071-9123-8D0010F1267E}" dt="2026-06-11T09:46:08.056" v="152" actId="6549"/>
          <ac:spMkLst>
            <pc:docMk/>
            <pc:sldMk cId="349657159" sldId="265"/>
            <ac:spMk id="17" creationId="{D7E8B451-0498-EB58-A1B1-1AE413CB240F}"/>
          </ac:spMkLst>
        </pc:spChg>
        <pc:spChg chg="mod">
          <ac:chgData name="Jess" userId="e3b3cb69-7535-4b4e-b3ce-569e675c3b06" providerId="ADAL" clId="{3D0C9EF3-7F0F-4071-9123-8D0010F1267E}" dt="2026-06-09T16:40:20.458" v="65" actId="207"/>
          <ac:spMkLst>
            <pc:docMk/>
            <pc:sldMk cId="349657159" sldId="265"/>
            <ac:spMk id="18" creationId="{3D913197-CAD3-CF62-7625-9C04F9DE67E6}"/>
          </ac:spMkLst>
        </pc:spChg>
        <pc:spChg chg="mod">
          <ac:chgData name="Jess" userId="e3b3cb69-7535-4b4e-b3ce-569e675c3b06" providerId="ADAL" clId="{3D0C9EF3-7F0F-4071-9123-8D0010F1267E}" dt="2026-06-09T16:42:46.383" v="87" actId="20577"/>
          <ac:spMkLst>
            <pc:docMk/>
            <pc:sldMk cId="349657159" sldId="265"/>
            <ac:spMk id="19" creationId="{C0542FA4-0334-04F0-41A3-1CEB7F5D1C43}"/>
          </ac:spMkLst>
        </pc:spChg>
        <pc:spChg chg="mod">
          <ac:chgData name="Jess" userId="e3b3cb69-7535-4b4e-b3ce-569e675c3b06" providerId="ADAL" clId="{3D0C9EF3-7F0F-4071-9123-8D0010F1267E}" dt="2026-06-09T16:40:20.458" v="65" actId="207"/>
          <ac:spMkLst>
            <pc:docMk/>
            <pc:sldMk cId="349657159" sldId="265"/>
            <ac:spMk id="20" creationId="{78027CBD-796A-8112-7BD3-022B3F803FAB}"/>
          </ac:spMkLst>
        </pc:spChg>
        <pc:spChg chg="mod">
          <ac:chgData name="Jess" userId="e3b3cb69-7535-4b4e-b3ce-569e675c3b06" providerId="ADAL" clId="{3D0C9EF3-7F0F-4071-9123-8D0010F1267E}" dt="2026-06-11T09:46:13.486" v="163" actId="20577"/>
          <ac:spMkLst>
            <pc:docMk/>
            <pc:sldMk cId="349657159" sldId="265"/>
            <ac:spMk id="21" creationId="{D31C985A-3419-F7EB-27DB-9F05FD447CA9}"/>
          </ac:spMkLst>
        </pc:spChg>
        <pc:spChg chg="mod">
          <ac:chgData name="Jess" userId="e3b3cb69-7535-4b4e-b3ce-569e675c3b06" providerId="ADAL" clId="{3D0C9EF3-7F0F-4071-9123-8D0010F1267E}" dt="2026-06-11T09:45:59.947" v="151" actId="113"/>
          <ac:spMkLst>
            <pc:docMk/>
            <pc:sldMk cId="349657159" sldId="265"/>
            <ac:spMk id="22" creationId="{63B14BA7-62F0-ECA2-900F-BB5D0278036A}"/>
          </ac:spMkLst>
        </pc:spChg>
        <pc:picChg chg="add mod">
          <ac:chgData name="Jess" userId="e3b3cb69-7535-4b4e-b3ce-569e675c3b06" providerId="ADAL" clId="{3D0C9EF3-7F0F-4071-9123-8D0010F1267E}" dt="2026-06-09T16:44:07.860" v="92" actId="1076"/>
          <ac:picMkLst>
            <pc:docMk/>
            <pc:sldMk cId="349657159" sldId="265"/>
            <ac:picMk id="24" creationId="{47BD6B2A-C62F-91F9-A5FE-A9DFF8C3869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09626-409F-7B4B-B409-AE0D461DB396}" type="datetimeFigureOut">
              <a:rPr lang="en-GB" smtClean="0"/>
              <a:t>11/06/2026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637660-6E7F-494D-BC64-3396A8CDEB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279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673F96-0975-46A3-AD68-AF15F86281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818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E7EA7-95DA-D719-0921-116D12681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74A15D-3C79-3B37-D2B9-079D66FD7C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1263F2-B3F5-ACBF-6BF9-AF71FF0B4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96556-42B4-C741-8184-E5AE40DD4108}" type="datetimeFigureOut">
              <a:rPr lang="en-GB" smtClean="0"/>
              <a:t>11/06/2026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4F2052-BB7F-9D44-1F44-70DCC4E1B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ABB9D-C9DB-5BCD-977D-C0E7FA980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2CF8-423A-BF47-9D91-FCA00197BD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039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5640F-D626-F228-441B-7941156A4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1F203-6A1B-B66B-4414-98E6662FF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8C5286-1CE6-94D3-0AE2-BDFA42909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96556-42B4-C741-8184-E5AE40DD4108}" type="datetimeFigureOut">
              <a:rPr lang="en-GB" smtClean="0"/>
              <a:t>11/06/2026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A4DB46-A438-E141-DAED-932D51FC4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B4AD7-A661-F9B0-F0E0-F3ED4710F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2CF8-423A-BF47-9D91-FCA00197BD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59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82A33-CA2D-7CC2-57E3-B38B43689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2AFD1C-FC6F-A210-C9B4-8508A20F8D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A3C744-47A6-7AF8-17C9-77C9B9D08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96556-42B4-C741-8184-E5AE40DD4108}" type="datetimeFigureOut">
              <a:rPr lang="en-GB" smtClean="0"/>
              <a:t>11/06/2026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2A079-8621-0EB3-8D0B-ABADCA5CC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D196E-4A23-FE13-C071-0A2C4776C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2CF8-423A-BF47-9D91-FCA00197BD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3396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8F150-56D4-3047-3247-0671D2855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ED9735-48AD-0D57-2E5D-9BAC1CE357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A54C49-203F-876D-0409-A71339779A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CDEE80-A55B-7701-F865-E97436766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96556-42B4-C741-8184-E5AE40DD4108}" type="datetimeFigureOut">
              <a:rPr lang="en-GB" smtClean="0"/>
              <a:t>11/06/2026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810261-D89D-90DC-6171-617D458DA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0CCD26-5838-EB58-65C0-251C5012B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2CF8-423A-BF47-9D91-FCA00197BD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7254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7B2FD-AEBC-E957-5C33-7AC389682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707747-2934-37F8-27CF-2ED241798E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43C825-8DDD-FFB6-5F61-CF8C70D71B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0CEFCE-60BF-3E9C-816B-A0066CA15A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CECE41-71C4-F63A-309F-9F2198C67B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86F0FC-11A0-2EC4-32E8-3A13E5609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96556-42B4-C741-8184-E5AE40DD4108}" type="datetimeFigureOut">
              <a:rPr lang="en-GB" smtClean="0"/>
              <a:t>11/06/2026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AF6E7B-F4E5-24F4-6820-606234107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205661-4571-D0F6-D526-80203E294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2CF8-423A-BF47-9D91-FCA00197BD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722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4E070-DA3C-FBA5-94DF-4BF262470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0327F4-1923-BF94-26AE-0C1E4D7D6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96556-42B4-C741-8184-E5AE40DD4108}" type="datetimeFigureOut">
              <a:rPr lang="en-GB" smtClean="0"/>
              <a:t>11/06/2026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CE5EE1-D148-351A-248F-8EF4B3BC5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B59B07-F509-9963-B0EA-79BC62734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2CF8-423A-BF47-9D91-FCA00197BD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526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648F84-E696-F4D4-2891-B4FC8F460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96556-42B4-C741-8184-E5AE40DD4108}" type="datetimeFigureOut">
              <a:rPr lang="en-GB" smtClean="0"/>
              <a:t>11/06/2026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94F610-10D1-7A28-5BDB-25F6CC9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84EDB8-C568-B641-082A-3A85FEBD1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2CF8-423A-BF47-9D91-FCA00197BD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013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5C96E-9AC3-A1B1-9C85-0E0A7BF4D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43502-2EBC-0046-A343-F62644C85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B58F6-CC40-94A9-2EE9-EE87296F1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5F6D71-7D28-11B8-C956-D3F729AC2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96556-42B4-C741-8184-E5AE40DD4108}" type="datetimeFigureOut">
              <a:rPr lang="en-GB" smtClean="0"/>
              <a:t>11/06/2026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C1F33A-FF74-B069-3094-3943B0A8E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E0B190-D01A-E25F-E5CF-E6EC13098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2CF8-423A-BF47-9D91-FCA00197BD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049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B9A3C-E946-6948-34D3-AB74565FA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B8AEFD-3BC9-1C83-0703-BB4123D8B6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2B4F31-A4E4-EA31-794A-5291CD54BA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ADDB55-47C5-2D45-DA36-016FAA6ED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96556-42B4-C741-8184-E5AE40DD4108}" type="datetimeFigureOut">
              <a:rPr lang="en-GB" smtClean="0"/>
              <a:t>11/06/2026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600219-034D-CCF2-5886-68E73B2FA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9CF22B-D3A4-3B8B-EA12-E7BC0CB1A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2CF8-423A-BF47-9D91-FCA00197BD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237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C5DD5-C4E3-74C3-D9C6-A8AC29DCB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C568E6-2BB6-FB43-7EC8-3AA577B0C3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4A4F43-4CCE-4552-D7BA-AB33EF4CA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96556-42B4-C741-8184-E5AE40DD4108}" type="datetimeFigureOut">
              <a:rPr lang="en-GB" smtClean="0"/>
              <a:t>11/06/2026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BB411D-ED3D-4E14-5E8B-F7D475B7C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08E346-CD13-1A7B-926E-9BB25665D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2CF8-423A-BF47-9D91-FCA00197BD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156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EF62E1-55B8-6CAC-A663-BBAA5FDC4D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4456F9-1971-6D96-206F-8B40C7319A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20112-1C63-4747-D0FC-9C8045C7B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96556-42B4-C741-8184-E5AE40DD4108}" type="datetimeFigureOut">
              <a:rPr lang="en-GB" smtClean="0"/>
              <a:t>11/06/2026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14694-7DE4-6C99-67D5-B57273818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CA8EF-05A8-EF17-F508-07D7F1D41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72CF8-423A-BF47-9D91-FCA00197BD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051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73CC65-8617-408B-C3E3-7E41260B6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2D141A-7BF4-1157-F226-5B760C1CE0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EDC53-4B0B-9ECA-CF43-418280AE7B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396556-42B4-C741-8184-E5AE40DD4108}" type="datetimeFigureOut">
              <a:rPr lang="en-GB" smtClean="0"/>
              <a:t>11/06/2026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BE2E-B692-DAFC-EC8E-89A4C9828B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00924-A195-A34A-473A-E992A9B67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472CF8-423A-BF47-9D91-FCA00197BD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798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06020-984B-7BF4-3410-B0B8C99BE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829C8-1BAC-1250-40CB-BE88FA642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119104" cy="655937"/>
          </a:xfrm>
        </p:spPr>
        <p:txBody>
          <a:bodyPr>
            <a:normAutofit fontScale="90000"/>
          </a:bodyPr>
          <a:lstStyle/>
          <a:p>
            <a:r>
              <a:rPr lang="en-US" dirty="0"/>
              <a:t>Theory of Change - Template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A7239B-3622-B225-D1B6-7861037FA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Theory of change rosa 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03E213-D39B-646F-D285-E5734D3A3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50D4C-7310-48EB-AB4A-11C1BDEC928F}" type="slidenum">
              <a:rPr lang="en-US" smtClean="0"/>
              <a:t>1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3117E32-28B9-7AA2-E1CE-772EE418597F}"/>
              </a:ext>
            </a:extLst>
          </p:cNvPr>
          <p:cNvSpPr/>
          <p:nvPr/>
        </p:nvSpPr>
        <p:spPr>
          <a:xfrm>
            <a:off x="455715" y="1256310"/>
            <a:ext cx="3491345" cy="9144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indent="-342900" algn="ctr"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NEED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0DFD716-6920-EF9E-7511-1CF4EBC15FC9}"/>
              </a:ext>
            </a:extLst>
          </p:cNvPr>
          <p:cNvSpPr/>
          <p:nvPr/>
        </p:nvSpPr>
        <p:spPr>
          <a:xfrm>
            <a:off x="4281471" y="1256309"/>
            <a:ext cx="3470562" cy="9144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2. VISION</a:t>
            </a:r>
          </a:p>
          <a:p>
            <a:pPr algn="ctr"/>
            <a:endParaRPr lang="en-US" sz="1000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6EA4E6D-8155-2D25-25F4-A808394BC2E4}"/>
              </a:ext>
            </a:extLst>
          </p:cNvPr>
          <p:cNvSpPr/>
          <p:nvPr/>
        </p:nvSpPr>
        <p:spPr>
          <a:xfrm>
            <a:off x="8106887" y="1256309"/>
            <a:ext cx="3470563" cy="9144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3. PURPOSE</a:t>
            </a:r>
          </a:p>
          <a:p>
            <a:pPr algn="ctr"/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7FA5C55-29F4-E918-5A01-DF99209E5067}"/>
              </a:ext>
            </a:extLst>
          </p:cNvPr>
          <p:cNvSpPr/>
          <p:nvPr/>
        </p:nvSpPr>
        <p:spPr>
          <a:xfrm>
            <a:off x="616526" y="2445327"/>
            <a:ext cx="1399309" cy="346364"/>
          </a:xfrm>
          <a:prstGeom prst="roundRect">
            <a:avLst/>
          </a:prstGeom>
          <a:solidFill>
            <a:srgbClr val="FF7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8. Inputs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41F16EE-D925-EF6F-A554-2F9183537679}"/>
              </a:ext>
            </a:extLst>
          </p:cNvPr>
          <p:cNvSpPr/>
          <p:nvPr/>
        </p:nvSpPr>
        <p:spPr>
          <a:xfrm>
            <a:off x="3006434" y="2445326"/>
            <a:ext cx="1399309" cy="346364"/>
          </a:xfrm>
          <a:prstGeom prst="roundRect">
            <a:avLst/>
          </a:prstGeom>
          <a:solidFill>
            <a:srgbClr val="FF7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7. Activities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4C7277C-F3F1-A98B-1222-891A51F2C6DA}"/>
              </a:ext>
            </a:extLst>
          </p:cNvPr>
          <p:cNvSpPr/>
          <p:nvPr/>
        </p:nvSpPr>
        <p:spPr>
          <a:xfrm>
            <a:off x="5396344" y="2445327"/>
            <a:ext cx="1399309" cy="346364"/>
          </a:xfrm>
          <a:prstGeom prst="roundRect">
            <a:avLst/>
          </a:prstGeom>
          <a:solidFill>
            <a:srgbClr val="FF7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rgbClr val="000000"/>
                </a:solidFill>
              </a:rPr>
              <a:t>6. Outputs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2849302-97E1-7106-E431-7F0C8029D2D6}"/>
              </a:ext>
            </a:extLst>
          </p:cNvPr>
          <p:cNvSpPr/>
          <p:nvPr/>
        </p:nvSpPr>
        <p:spPr>
          <a:xfrm>
            <a:off x="7689271" y="2445326"/>
            <a:ext cx="1558637" cy="346364"/>
          </a:xfrm>
          <a:prstGeom prst="roundRect">
            <a:avLst/>
          </a:prstGeom>
          <a:solidFill>
            <a:srgbClr val="FF7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rgbClr val="000000"/>
                </a:solidFill>
              </a:rPr>
              <a:t>5. Outcomes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BE4161A-1E6A-52F2-ECA2-C941F94A3D3C}"/>
              </a:ext>
            </a:extLst>
          </p:cNvPr>
          <p:cNvSpPr/>
          <p:nvPr/>
        </p:nvSpPr>
        <p:spPr>
          <a:xfrm>
            <a:off x="9982200" y="2443306"/>
            <a:ext cx="1399309" cy="346364"/>
          </a:xfrm>
          <a:prstGeom prst="roundRect">
            <a:avLst/>
          </a:prstGeom>
          <a:solidFill>
            <a:srgbClr val="FF7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4. Impact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BB603F65-D870-D921-D9FA-E0FAED2D8D48}"/>
              </a:ext>
            </a:extLst>
          </p:cNvPr>
          <p:cNvSpPr/>
          <p:nvPr/>
        </p:nvSpPr>
        <p:spPr>
          <a:xfrm>
            <a:off x="2202872" y="2500744"/>
            <a:ext cx="763662" cy="235251"/>
          </a:xfrm>
          <a:prstGeom prst="rightArrow">
            <a:avLst/>
          </a:prstGeom>
          <a:solidFill>
            <a:srgbClr val="FF7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BBA6E67C-CBF8-F4B2-A14F-115888689CB8}"/>
              </a:ext>
            </a:extLst>
          </p:cNvPr>
          <p:cNvSpPr/>
          <p:nvPr/>
        </p:nvSpPr>
        <p:spPr>
          <a:xfrm>
            <a:off x="4592780" y="2500743"/>
            <a:ext cx="763662" cy="235251"/>
          </a:xfrm>
          <a:prstGeom prst="rightArrow">
            <a:avLst/>
          </a:prstGeom>
          <a:solidFill>
            <a:srgbClr val="FF7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66173D59-7113-CB7F-5381-9DEE29C4083B}"/>
              </a:ext>
            </a:extLst>
          </p:cNvPr>
          <p:cNvSpPr/>
          <p:nvPr/>
        </p:nvSpPr>
        <p:spPr>
          <a:xfrm>
            <a:off x="6892635" y="2500744"/>
            <a:ext cx="763662" cy="235251"/>
          </a:xfrm>
          <a:prstGeom prst="rightArrow">
            <a:avLst/>
          </a:prstGeom>
          <a:solidFill>
            <a:srgbClr val="FF7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3C9A7B52-8135-3714-152B-0E0AF08B63C7}"/>
              </a:ext>
            </a:extLst>
          </p:cNvPr>
          <p:cNvSpPr/>
          <p:nvPr/>
        </p:nvSpPr>
        <p:spPr>
          <a:xfrm>
            <a:off x="9274786" y="2491935"/>
            <a:ext cx="680535" cy="249106"/>
          </a:xfrm>
          <a:prstGeom prst="rightArrow">
            <a:avLst/>
          </a:prstGeom>
          <a:solidFill>
            <a:srgbClr val="FF7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7E8B451-0498-EB58-A1B1-1AE413CB240F}"/>
              </a:ext>
            </a:extLst>
          </p:cNvPr>
          <p:cNvSpPr/>
          <p:nvPr/>
        </p:nvSpPr>
        <p:spPr>
          <a:xfrm>
            <a:off x="429490" y="2971800"/>
            <a:ext cx="1773381" cy="3685309"/>
          </a:xfrm>
          <a:prstGeom prst="roundRect">
            <a:avLst/>
          </a:prstGeom>
          <a:gradFill flip="none" rotWithShape="1">
            <a:gsLst>
              <a:gs pos="0">
                <a:srgbClr val="FEC700">
                  <a:tint val="66000"/>
                  <a:satMod val="160000"/>
                </a:srgbClr>
              </a:gs>
              <a:gs pos="50000">
                <a:srgbClr val="FEC700">
                  <a:tint val="44500"/>
                  <a:satMod val="160000"/>
                </a:srgbClr>
              </a:gs>
              <a:gs pos="100000">
                <a:srgbClr val="FEC70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D913197-CAD3-CF62-7625-9C04F9DE67E6}"/>
              </a:ext>
            </a:extLst>
          </p:cNvPr>
          <p:cNvSpPr/>
          <p:nvPr/>
        </p:nvSpPr>
        <p:spPr>
          <a:xfrm>
            <a:off x="2819398" y="2971799"/>
            <a:ext cx="1773381" cy="3685309"/>
          </a:xfrm>
          <a:prstGeom prst="roundRect">
            <a:avLst/>
          </a:prstGeom>
          <a:gradFill flip="none" rotWithShape="1">
            <a:gsLst>
              <a:gs pos="0">
                <a:srgbClr val="FEC700">
                  <a:tint val="66000"/>
                  <a:satMod val="160000"/>
                </a:srgbClr>
              </a:gs>
              <a:gs pos="50000">
                <a:srgbClr val="FEC700">
                  <a:tint val="44500"/>
                  <a:satMod val="160000"/>
                </a:srgbClr>
              </a:gs>
              <a:gs pos="100000">
                <a:srgbClr val="FEC70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0542FA4-0334-04F0-41A3-1CEB7F5D1C43}"/>
              </a:ext>
            </a:extLst>
          </p:cNvPr>
          <p:cNvSpPr/>
          <p:nvPr/>
        </p:nvSpPr>
        <p:spPr>
          <a:xfrm>
            <a:off x="5209308" y="2971800"/>
            <a:ext cx="1773381" cy="3685309"/>
          </a:xfrm>
          <a:prstGeom prst="roundRect">
            <a:avLst/>
          </a:prstGeom>
          <a:gradFill flip="none" rotWithShape="1">
            <a:gsLst>
              <a:gs pos="0">
                <a:srgbClr val="FEC700">
                  <a:tint val="66000"/>
                  <a:satMod val="160000"/>
                </a:srgbClr>
              </a:gs>
              <a:gs pos="50000">
                <a:srgbClr val="FEC700">
                  <a:tint val="44500"/>
                  <a:satMod val="160000"/>
                </a:srgbClr>
              </a:gs>
              <a:gs pos="100000">
                <a:srgbClr val="FEC70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8027CBD-796A-8112-7BD3-022B3F803FAB}"/>
              </a:ext>
            </a:extLst>
          </p:cNvPr>
          <p:cNvSpPr/>
          <p:nvPr/>
        </p:nvSpPr>
        <p:spPr>
          <a:xfrm>
            <a:off x="7564581" y="2971800"/>
            <a:ext cx="1773381" cy="3685309"/>
          </a:xfrm>
          <a:prstGeom prst="roundRect">
            <a:avLst/>
          </a:prstGeom>
          <a:gradFill flip="none" rotWithShape="1">
            <a:gsLst>
              <a:gs pos="0">
                <a:srgbClr val="FEC700">
                  <a:tint val="66000"/>
                  <a:satMod val="160000"/>
                </a:srgbClr>
              </a:gs>
              <a:gs pos="50000">
                <a:srgbClr val="FEC700">
                  <a:tint val="44500"/>
                  <a:satMod val="160000"/>
                </a:srgbClr>
              </a:gs>
              <a:gs pos="100000">
                <a:srgbClr val="FEC70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31C985A-3419-F7EB-27DB-9F05FD447CA9}"/>
              </a:ext>
            </a:extLst>
          </p:cNvPr>
          <p:cNvSpPr/>
          <p:nvPr/>
        </p:nvSpPr>
        <p:spPr>
          <a:xfrm>
            <a:off x="9802089" y="2971799"/>
            <a:ext cx="1773381" cy="3685309"/>
          </a:xfrm>
          <a:prstGeom prst="roundRect">
            <a:avLst/>
          </a:prstGeom>
          <a:gradFill flip="none" rotWithShape="1">
            <a:gsLst>
              <a:gs pos="0">
                <a:srgbClr val="FEC700">
                  <a:tint val="66000"/>
                  <a:satMod val="160000"/>
                </a:srgbClr>
              </a:gs>
              <a:gs pos="50000">
                <a:srgbClr val="FEC700">
                  <a:tint val="44500"/>
                  <a:satMod val="160000"/>
                </a:srgbClr>
              </a:gs>
              <a:gs pos="100000">
                <a:srgbClr val="FEC70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Start here!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Arrow: Left 21">
            <a:extLst>
              <a:ext uri="{FF2B5EF4-FFF2-40B4-BE49-F238E27FC236}">
                <a16:creationId xmlns:a16="http://schemas.microsoft.com/office/drawing/2014/main" id="{63B14BA7-62F0-ECA2-900F-BB5D0278036A}"/>
              </a:ext>
            </a:extLst>
          </p:cNvPr>
          <p:cNvSpPr/>
          <p:nvPr/>
        </p:nvSpPr>
        <p:spPr>
          <a:xfrm>
            <a:off x="240795" y="6120544"/>
            <a:ext cx="11521715" cy="484632"/>
          </a:xfrm>
          <a:prstGeom prst="leftArrow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Work through the process right to left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7BD6B2A-C62F-91F9-A5FE-A9DFF8C38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9014" y="302188"/>
            <a:ext cx="2186456" cy="65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57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19F112F39843409E2A1C988A6C65DA" ma:contentTypeVersion="18" ma:contentTypeDescription="Create a new document." ma:contentTypeScope="" ma:versionID="c7e9b43de3b131c0e3924229862e3636">
  <xsd:schema xmlns:xsd="http://www.w3.org/2001/XMLSchema" xmlns:xs="http://www.w3.org/2001/XMLSchema" xmlns:p="http://schemas.microsoft.com/office/2006/metadata/properties" xmlns:ns2="cd4f3c48-118a-4efc-bf94-f5851b93be69" xmlns:ns3="94c74887-d91a-48bb-bc7b-d91dfdd07495" targetNamespace="http://schemas.microsoft.com/office/2006/metadata/properties" ma:root="true" ma:fieldsID="6add5b382580b8980a70cead758c03e7" ns2:_="" ns3:_="">
    <xsd:import namespace="cd4f3c48-118a-4efc-bf94-f5851b93be69"/>
    <xsd:import namespace="94c74887-d91a-48bb-bc7b-d91dfdd0749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4f3c48-118a-4efc-bf94-f5851b93be6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1f408a8a-dfe5-47e4-a915-c3191c325ca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c74887-d91a-48bb-bc7b-d91dfdd07495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379b6849-589a-4e63-bdd7-12f23540e888}" ma:internalName="TaxCatchAll" ma:showField="CatchAllData" ma:web="94c74887-d91a-48bb-bc7b-d91dfdd0749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4f3c48-118a-4efc-bf94-f5851b93be69">
      <Terms xmlns="http://schemas.microsoft.com/office/infopath/2007/PartnerControls"/>
    </lcf76f155ced4ddcb4097134ff3c332f>
    <TaxCatchAll xmlns="94c74887-d91a-48bb-bc7b-d91dfdd07495" xsi:nil="true"/>
  </documentManagement>
</p:properties>
</file>

<file path=customXml/itemProps1.xml><?xml version="1.0" encoding="utf-8"?>
<ds:datastoreItem xmlns:ds="http://schemas.openxmlformats.org/officeDocument/2006/customXml" ds:itemID="{D16837D5-CDB6-46A7-85D6-20D2AA954C0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D590BB-8825-43FB-BE9B-B13368A61E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4f3c48-118a-4efc-bf94-f5851b93be69"/>
    <ds:schemaRef ds:uri="94c74887-d91a-48bb-bc7b-d91dfdd074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254ACC7-2637-403B-9099-843CD09D9CCF}">
  <ds:schemaRefs>
    <ds:schemaRef ds:uri="http://schemas.microsoft.com/office/2006/metadata/properties"/>
    <ds:schemaRef ds:uri="http://schemas.microsoft.com/office/infopath/2007/PartnerControls"/>
    <ds:schemaRef ds:uri="cd4f3c48-118a-4efc-bf94-f5851b93be69"/>
    <ds:schemaRef ds:uri="94c74887-d91a-48bb-bc7b-d91dfdd0749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44</Words>
  <Application>Microsoft Office PowerPoint</Application>
  <PresentationFormat>Widescreen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Theory of Change - 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Helen Greig</dc:creator>
  <cp:lastModifiedBy>Jess</cp:lastModifiedBy>
  <cp:revision>5</cp:revision>
  <dcterms:created xsi:type="dcterms:W3CDTF">2026-06-09T08:09:50Z</dcterms:created>
  <dcterms:modified xsi:type="dcterms:W3CDTF">2026-06-11T09:46:17Z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0x0101006319F112F39843409E2A1C988A6C65DA</vt:lpwstr>
  </property>
  <property fmtid="{D5CDD505-2E9C-101B-9397-08002B2CF9AE}" pid="3" name="MediaServiceImageTags">
    <vt:lpwstr/>
  </property>
</Properties>
</file>